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69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1"/>
    <p:restoredTop sz="95878"/>
  </p:normalViewPr>
  <p:slideViewPr>
    <p:cSldViewPr snapToGrid="0" snapToObjects="1">
      <p:cViewPr varScale="1">
        <p:scale>
          <a:sx n="115" d="100"/>
          <a:sy n="115" d="100"/>
        </p:scale>
        <p:origin x="1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B5F4-C4EB-4D1D-A28B-BBFB2E16CFDF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D16E-634C-4448-86FD-5B54C35FF8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20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0CA55-E706-EF4A-99E3-F06B99233785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31251-BD79-0F45-A595-E0CCC3F66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53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7A450F7-4727-8945-AF96-F71AC98EB840}"/>
              </a:ext>
            </a:extLst>
          </p:cNvPr>
          <p:cNvSpPr/>
          <p:nvPr/>
        </p:nvSpPr>
        <p:spPr>
          <a:xfrm>
            <a:off x="118358" y="770286"/>
            <a:ext cx="2872342" cy="44527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6B1B7C-A4AB-FF4D-B09C-1AFB45860A63}"/>
              </a:ext>
            </a:extLst>
          </p:cNvPr>
          <p:cNvSpPr/>
          <p:nvPr/>
        </p:nvSpPr>
        <p:spPr>
          <a:xfrm>
            <a:off x="202173" y="2511319"/>
            <a:ext cx="2668027" cy="1264891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CE285F-BB3C-B048-86A0-1E5868D2B56F}"/>
              </a:ext>
            </a:extLst>
          </p:cNvPr>
          <p:cNvSpPr/>
          <p:nvPr/>
        </p:nvSpPr>
        <p:spPr>
          <a:xfrm>
            <a:off x="204373" y="1085565"/>
            <a:ext cx="2668028" cy="997006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EBE4E6B-37EB-5E43-8034-FB9B3E37BFE7}"/>
              </a:ext>
            </a:extLst>
          </p:cNvPr>
          <p:cNvSpPr txBox="1"/>
          <p:nvPr/>
        </p:nvSpPr>
        <p:spPr>
          <a:xfrm>
            <a:off x="236959" y="833030"/>
            <a:ext cx="2719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結論</a:t>
            </a:r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「業界</a:t>
            </a:r>
            <a:r>
              <a:rPr kumimoji="1" lang="en-US" altLang="ja-JP" sz="1000" dirty="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/</a:t>
            </a:r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職種</a:t>
            </a:r>
            <a:r>
              <a:rPr kumimoji="1" lang="en-US" altLang="ja-JP" sz="1000" dirty="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/</a:t>
            </a:r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対象</a:t>
            </a:r>
            <a:r>
              <a:rPr kumimoji="1" lang="en-US" altLang="ja-JP" sz="1000" dirty="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/</a:t>
            </a:r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働き方 など」</a:t>
            </a:r>
            <a:endParaRPr kumimoji="1" lang="ja-JP" altLang="en-US" sz="10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DFA97EA-7C5B-3F46-B37B-E00B0DE5AC56}"/>
              </a:ext>
            </a:extLst>
          </p:cNvPr>
          <p:cNvSpPr txBox="1"/>
          <p:nvPr/>
        </p:nvSpPr>
        <p:spPr>
          <a:xfrm>
            <a:off x="236959" y="2055990"/>
            <a:ext cx="26332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根拠・具体例</a:t>
            </a:r>
            <a:endParaRPr kumimoji="1" lang="en-US" altLang="ja-JP" sz="12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  <a:p>
            <a:r>
              <a:rPr kumimoji="1" lang="ja-JP" altLang="en-US" sz="9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「なぜ、そう思ったか」 「考えるようになったきっかけ」</a:t>
            </a:r>
            <a:endParaRPr kumimoji="1" lang="ja-JP" altLang="en-US" sz="9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AFDFC6F-1C24-9D44-99D4-1D861FCB9A21}"/>
              </a:ext>
            </a:extLst>
          </p:cNvPr>
          <p:cNvSpPr/>
          <p:nvPr/>
        </p:nvSpPr>
        <p:spPr>
          <a:xfrm>
            <a:off x="202174" y="4169877"/>
            <a:ext cx="2668028" cy="997006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99762EB-DCC3-0E44-8B82-FA27690E3A96}"/>
              </a:ext>
            </a:extLst>
          </p:cNvPr>
          <p:cNvSpPr txBox="1"/>
          <p:nvPr/>
        </p:nvSpPr>
        <p:spPr>
          <a:xfrm>
            <a:off x="236416" y="3750078"/>
            <a:ext cx="263378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実現できたら</a:t>
            </a:r>
            <a:endParaRPr kumimoji="1" lang="en-US" altLang="ja-JP" sz="12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  <a:p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「結論に紐づく将来像」</a:t>
            </a:r>
            <a:endParaRPr kumimoji="1" lang="ja-JP" altLang="en-US" sz="10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C2D11FB-7422-4F44-B5F9-467CD519B44C}"/>
              </a:ext>
            </a:extLst>
          </p:cNvPr>
          <p:cNvSpPr txBox="1"/>
          <p:nvPr/>
        </p:nvSpPr>
        <p:spPr>
          <a:xfrm>
            <a:off x="7445" y="62848"/>
            <a:ext cx="9120318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志望動機構成ツール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066DCA-7ACC-2F43-BAFB-FA8E3F32D18B}"/>
              </a:ext>
            </a:extLst>
          </p:cNvPr>
          <p:cNvSpPr/>
          <p:nvPr/>
        </p:nvSpPr>
        <p:spPr>
          <a:xfrm>
            <a:off x="3129721" y="770286"/>
            <a:ext cx="2872342" cy="44527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032308-0027-1348-A524-F95ABC87C30E}"/>
              </a:ext>
            </a:extLst>
          </p:cNvPr>
          <p:cNvSpPr/>
          <p:nvPr/>
        </p:nvSpPr>
        <p:spPr>
          <a:xfrm>
            <a:off x="6086185" y="770287"/>
            <a:ext cx="2872342" cy="315015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049EFE9-1829-2340-9E35-0A90AB6690BF}"/>
              </a:ext>
            </a:extLst>
          </p:cNvPr>
          <p:cNvSpPr/>
          <p:nvPr/>
        </p:nvSpPr>
        <p:spPr>
          <a:xfrm>
            <a:off x="3237473" y="2511319"/>
            <a:ext cx="2668027" cy="1290291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95E6B3B-4D12-CC4A-8800-6C293BAEEF70}"/>
              </a:ext>
            </a:extLst>
          </p:cNvPr>
          <p:cNvSpPr/>
          <p:nvPr/>
        </p:nvSpPr>
        <p:spPr>
          <a:xfrm>
            <a:off x="3239673" y="1085565"/>
            <a:ext cx="2668028" cy="997006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9CC9155-C5F4-7241-BD91-9DE864D686BB}"/>
              </a:ext>
            </a:extLst>
          </p:cNvPr>
          <p:cNvSpPr/>
          <p:nvPr/>
        </p:nvSpPr>
        <p:spPr>
          <a:xfrm>
            <a:off x="3237474" y="4169877"/>
            <a:ext cx="2668028" cy="1009705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5AE56EC-C186-274C-B0D2-B5B4914A5E0E}"/>
              </a:ext>
            </a:extLst>
          </p:cNvPr>
          <p:cNvSpPr/>
          <p:nvPr/>
        </p:nvSpPr>
        <p:spPr>
          <a:xfrm>
            <a:off x="6196573" y="2511319"/>
            <a:ext cx="2668027" cy="1290291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15FB991-5276-9047-8E3F-B962F52D69D7}"/>
              </a:ext>
            </a:extLst>
          </p:cNvPr>
          <p:cNvSpPr/>
          <p:nvPr/>
        </p:nvSpPr>
        <p:spPr>
          <a:xfrm>
            <a:off x="6198773" y="1098265"/>
            <a:ext cx="2668028" cy="997006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1D3647F-C909-0B46-8CFC-ACFC9762B4D7}"/>
              </a:ext>
            </a:extLst>
          </p:cNvPr>
          <p:cNvSpPr/>
          <p:nvPr/>
        </p:nvSpPr>
        <p:spPr>
          <a:xfrm>
            <a:off x="118357" y="5608996"/>
            <a:ext cx="8823471" cy="111599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9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D6CFBCC-E7EC-AF43-8A8A-FD92CD00A12E}"/>
              </a:ext>
            </a:extLst>
          </p:cNvPr>
          <p:cNvSpPr txBox="1"/>
          <p:nvPr/>
        </p:nvSpPr>
        <p:spPr>
          <a:xfrm>
            <a:off x="3238016" y="845731"/>
            <a:ext cx="2667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結論</a:t>
            </a:r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「事実と解釈から思えた、企業の魅力」</a:t>
            </a:r>
            <a:endParaRPr kumimoji="1" lang="ja-JP" altLang="en-US" sz="10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974A282-A0A1-E641-824B-7A78412432B7}"/>
              </a:ext>
            </a:extLst>
          </p:cNvPr>
          <p:cNvSpPr txBox="1"/>
          <p:nvPr/>
        </p:nvSpPr>
        <p:spPr>
          <a:xfrm>
            <a:off x="3237473" y="2065043"/>
            <a:ext cx="26680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事実</a:t>
            </a:r>
            <a:endParaRPr kumimoji="1" lang="en-US" altLang="ja-JP" sz="12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  <a:p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「客観的に見える他社と違う特徴」</a:t>
            </a:r>
            <a:endParaRPr kumimoji="1" lang="ja-JP" altLang="en-US" sz="10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1D7FFFA-B6FF-A241-BD79-577A0CDBB720}"/>
              </a:ext>
            </a:extLst>
          </p:cNvPr>
          <p:cNvSpPr txBox="1"/>
          <p:nvPr/>
        </p:nvSpPr>
        <p:spPr>
          <a:xfrm>
            <a:off x="3237473" y="3775477"/>
            <a:ext cx="27521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解釈</a:t>
            </a:r>
            <a:endParaRPr kumimoji="1" lang="en-US" altLang="ja-JP" sz="12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  <a:p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「その事実は自分にとってどんな価値があるのか」</a:t>
            </a:r>
            <a:endParaRPr kumimoji="1" lang="ja-JP" altLang="en-US" sz="105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4F0E167-EE6E-B748-AA17-009935E42DE5}"/>
              </a:ext>
            </a:extLst>
          </p:cNvPr>
          <p:cNvSpPr txBox="1"/>
          <p:nvPr/>
        </p:nvSpPr>
        <p:spPr>
          <a:xfrm>
            <a:off x="6196573" y="845731"/>
            <a:ext cx="2668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結論</a:t>
            </a:r>
            <a:r>
              <a:rPr kumimoji="1" lang="ja-JP" altLang="en-US" sz="10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「将来活躍するイメージ」</a:t>
            </a:r>
            <a:endParaRPr kumimoji="1" lang="ja-JP" altLang="en-US" sz="10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B14EEC3-DDBB-C749-8A97-84D3744B0279}"/>
              </a:ext>
            </a:extLst>
          </p:cNvPr>
          <p:cNvSpPr txBox="1"/>
          <p:nvPr/>
        </p:nvSpPr>
        <p:spPr>
          <a:xfrm>
            <a:off x="6209807" y="2061654"/>
            <a:ext cx="26684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根拠</a:t>
            </a:r>
            <a:endParaRPr kumimoji="1" lang="en-US" altLang="ja-JP" sz="12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  <a:p>
            <a:r>
              <a:rPr kumimoji="1" lang="ja-JP" altLang="en-US" sz="900"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「自分の強みなどから見える具体的な成長イメージ」</a:t>
            </a:r>
            <a:endParaRPr kumimoji="1" lang="ja-JP" altLang="en-US" sz="900" dirty="0"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1AC1FFD-1818-A745-BC09-FB2DBB58CC88}"/>
              </a:ext>
            </a:extLst>
          </p:cNvPr>
          <p:cNvSpPr txBox="1"/>
          <p:nvPr/>
        </p:nvSpPr>
        <p:spPr>
          <a:xfrm>
            <a:off x="202172" y="571785"/>
            <a:ext cx="2668028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u="sng" dirty="0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①</a:t>
            </a:r>
            <a:r>
              <a:rPr kumimoji="1" lang="ja-JP" altLang="en-US" sz="1400" u="sng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自分の軸</a:t>
            </a:r>
            <a:r>
              <a:rPr kumimoji="1" lang="ja-JP" altLang="en-US" sz="1200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（やりたいこと）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ABB85C1-A204-4647-BE91-7274B884F7F8}"/>
              </a:ext>
            </a:extLst>
          </p:cNvPr>
          <p:cNvSpPr txBox="1"/>
          <p:nvPr/>
        </p:nvSpPr>
        <p:spPr>
          <a:xfrm>
            <a:off x="3237472" y="571785"/>
            <a:ext cx="2668028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u="sng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②企業選びの軸</a:t>
            </a:r>
            <a:r>
              <a:rPr kumimoji="1" lang="ja-JP" altLang="en-US" sz="1200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（企業の特性）</a:t>
            </a:r>
            <a:endParaRPr kumimoji="1" lang="ja-JP" altLang="en-US" sz="1400">
              <a:solidFill>
                <a:schemeClr val="bg1"/>
              </a:solidFill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FA228D0-08E6-EB4B-A803-58B157ADEDCE}"/>
              </a:ext>
            </a:extLst>
          </p:cNvPr>
          <p:cNvSpPr txBox="1"/>
          <p:nvPr/>
        </p:nvSpPr>
        <p:spPr>
          <a:xfrm>
            <a:off x="6196572" y="571785"/>
            <a:ext cx="2681637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u="sng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③将来の姿</a:t>
            </a:r>
            <a:r>
              <a:rPr kumimoji="1" lang="ja-JP" altLang="en-US" sz="1200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（働くイメージ）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DE6F881-0506-D04A-94F4-F6A88B368026}"/>
              </a:ext>
            </a:extLst>
          </p:cNvPr>
          <p:cNvSpPr txBox="1"/>
          <p:nvPr/>
        </p:nvSpPr>
        <p:spPr>
          <a:xfrm>
            <a:off x="202172" y="5380590"/>
            <a:ext cx="2668028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u="sng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上記</a:t>
            </a:r>
            <a:r>
              <a:rPr kumimoji="1" lang="en-US" altLang="ja-JP" sz="1400" u="sng" dirty="0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①</a:t>
            </a:r>
            <a:r>
              <a:rPr kumimoji="1" lang="ja-JP" altLang="en-US" sz="1400" u="sng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②③のまとめ</a:t>
            </a:r>
            <a:endParaRPr kumimoji="1" lang="ja-JP" altLang="en-US" sz="1200">
              <a:solidFill>
                <a:schemeClr val="bg1"/>
              </a:solidFill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721E383-FA5D-D74D-8738-1898FF09F0FD}"/>
              </a:ext>
            </a:extLst>
          </p:cNvPr>
          <p:cNvSpPr txBox="1"/>
          <p:nvPr/>
        </p:nvSpPr>
        <p:spPr>
          <a:xfrm>
            <a:off x="2888940" y="5314529"/>
            <a:ext cx="49039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手書き：４</a:t>
            </a:r>
            <a:r>
              <a:rPr kumimoji="1" lang="en-US" altLang="ja-JP" sz="1400" dirty="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-</a:t>
            </a:r>
            <a:r>
              <a:rPr kumimoji="1" lang="ja-JP" altLang="en-US" sz="140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５行（</a:t>
            </a:r>
            <a:r>
              <a:rPr kumimoji="1" lang="en-US" altLang="ja-JP" sz="1400" dirty="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200</a:t>
            </a:r>
            <a:r>
              <a:rPr kumimoji="1" lang="ja-JP" altLang="en-US" sz="140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字程度）　・　</a:t>
            </a:r>
            <a:r>
              <a:rPr lang="ja-JP" altLang="en-US" sz="140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入　力：５</a:t>
            </a:r>
            <a:r>
              <a:rPr lang="en-US" altLang="ja-JP" sz="1400" dirty="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-</a:t>
            </a:r>
            <a:r>
              <a:rPr lang="ja-JP" altLang="en-US" sz="140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６行（</a:t>
            </a:r>
            <a:r>
              <a:rPr lang="en-US" altLang="ja-JP" sz="1400" dirty="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250</a:t>
            </a:r>
            <a:r>
              <a:rPr lang="ja-JP" altLang="en-US" sz="1400">
                <a:solidFill>
                  <a:srgbClr val="C00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字程度）</a:t>
            </a:r>
            <a:endParaRPr kumimoji="1" lang="ja-JP" altLang="en-US" sz="1400">
              <a:solidFill>
                <a:srgbClr val="C00000"/>
              </a:solidFill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3D5BEFE-AB84-1845-9EEA-CEC5C02A1BB5}"/>
              </a:ext>
            </a:extLst>
          </p:cNvPr>
          <p:cNvSpPr txBox="1"/>
          <p:nvPr/>
        </p:nvSpPr>
        <p:spPr>
          <a:xfrm>
            <a:off x="6327865" y="4525297"/>
            <a:ext cx="2697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00206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※①②</a:t>
            </a:r>
            <a:r>
              <a:rPr kumimoji="1" lang="ja-JP" altLang="en-US">
                <a:solidFill>
                  <a:srgbClr val="00206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と③が同じ場合は、①②の組み合わせでＯＫ</a:t>
            </a:r>
          </a:p>
        </p:txBody>
      </p:sp>
    </p:spTree>
    <p:extLst>
      <p:ext uri="{BB962C8B-B14F-4D97-AF65-F5344CB8AC3E}">
        <p14:creationId xmlns:p14="http://schemas.microsoft.com/office/powerpoint/2010/main" val="1653681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167</Words>
  <Application>Microsoft Macintosh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HGPSoeiKakugothicUB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mawatari junichi</dc:creator>
  <cp:lastModifiedBy>junichi mawatari</cp:lastModifiedBy>
  <cp:revision>4</cp:revision>
  <cp:lastPrinted>2026-02-08T22:17:05Z</cp:lastPrinted>
  <dcterms:created xsi:type="dcterms:W3CDTF">2021-03-08T21:54:52Z</dcterms:created>
  <dcterms:modified xsi:type="dcterms:W3CDTF">2026-02-08T22:17:19Z</dcterms:modified>
</cp:coreProperties>
</file>